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79" r:id="rId4"/>
    <p:sldId id="280" r:id="rId5"/>
    <p:sldId id="278" r:id="rId6"/>
    <p:sldId id="277" r:id="rId7"/>
    <p:sldId id="284" r:id="rId8"/>
    <p:sldId id="281" r:id="rId9"/>
    <p:sldId id="274" r:id="rId10"/>
    <p:sldId id="285" r:id="rId11"/>
    <p:sldId id="282" r:id="rId12"/>
    <p:sldId id="275" r:id="rId13"/>
    <p:sldId id="272" r:id="rId14"/>
    <p:sldId id="263" r:id="rId15"/>
    <p:sldId id="264" r:id="rId16"/>
    <p:sldId id="260" r:id="rId17"/>
    <p:sldId id="266" r:id="rId18"/>
    <p:sldId id="259" r:id="rId19"/>
    <p:sldId id="267" r:id="rId20"/>
    <p:sldId id="261" r:id="rId21"/>
    <p:sldId id="268" r:id="rId22"/>
    <p:sldId id="269" r:id="rId23"/>
    <p:sldId id="270" r:id="rId24"/>
    <p:sldId id="283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677B5-7123-480F-B487-C7D19F5212A9}" type="datetimeFigureOut">
              <a:rPr lang="zh-CN" altLang="en-US" smtClean="0"/>
              <a:t>2015/9/5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404ED-18EC-4008-A1CD-00C98C9CD3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43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8404ED-18EC-4008-A1CD-00C98C9CD37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C1EF439C-DC2D-48FF-B713-A6B7247E08CA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9089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0" lang="zh-CN" altLang="en-US" smtClean="0"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866360-CF1E-4462-9F23-7A39B88C87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77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DD70E2-13F9-4246-9AE3-413A6CBAC6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57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A7EFA1-AA72-4D2C-BAE6-8FC3B7D22D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98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37013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419225"/>
            <a:ext cx="4038600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9A52D-A1FA-47E8-B73D-08AA638788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69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5982FD-CDBC-48FA-921A-05C738C117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22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AD9399-A9D8-4A55-AE6B-DF35D42087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1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51EA56-14DA-4F96-B06D-2401EC5A4F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87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536861-ABD3-4FE0-B253-25298306BE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1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74DA83-8BF9-4C94-87CC-93970F1F28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68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3C2FF6-81ED-481B-B1AB-38A30630BB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74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31838"/>
            <a:ext cx="2055813" cy="46624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731838"/>
            <a:ext cx="6019800" cy="46624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www.5retc.com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www.chinasofti.com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960549-C700-4A7A-AD61-19F56155EE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5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00ED9-C79D-4854-B4B1-F48DF59CCD9B}" type="datetimeFigureOut">
              <a:rPr lang="zh-CN" altLang="en-US" smtClean="0"/>
              <a:pPr/>
              <a:t>2015/9/5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A05B4-F566-4D8E-BCBE-F0699B6868E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457200" y="6477000"/>
            <a:ext cx="8686800" cy="3810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 sz="1100" b="1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85800"/>
            <a:ext cx="9144000" cy="609600"/>
          </a:xfrm>
          <a:prstGeom prst="rect">
            <a:avLst/>
          </a:prstGeom>
          <a:solidFill>
            <a:srgbClr val="17347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 sz="1100" b="1" smtClean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9225"/>
            <a:ext cx="8228013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GB" smtClean="0"/>
              <a:t>单击鼠标编辑大纲文字格式</a:t>
            </a:r>
            <a:endParaRPr lang="en-GB" altLang="zh-CN" smtClean="0"/>
          </a:p>
          <a:p>
            <a:pPr lvl="1"/>
            <a:r>
              <a:rPr lang="zh-CN" altLang="en-GB" smtClean="0"/>
              <a:t>第二个大纲级</a:t>
            </a:r>
            <a:endParaRPr lang="en-GB" altLang="zh-CN" smtClean="0"/>
          </a:p>
          <a:p>
            <a:pPr lvl="2"/>
            <a:r>
              <a:rPr lang="zh-CN" altLang="en-GB" smtClean="0"/>
              <a:t>第三大纲级别</a:t>
            </a:r>
            <a:endParaRPr lang="en-GB" altLang="zh-CN" smtClean="0"/>
          </a:p>
          <a:p>
            <a:pPr lvl="3"/>
            <a:r>
              <a:rPr lang="zh-CN" altLang="en-GB" smtClean="0"/>
              <a:t>第四大纲级别</a:t>
            </a:r>
            <a:endParaRPr lang="en-GB" altLang="zh-CN" smtClean="0"/>
          </a:p>
          <a:p>
            <a:pPr lvl="4"/>
            <a:r>
              <a:rPr lang="zh-CN" altLang="en-GB" smtClean="0"/>
              <a:t>第五大纲级别</a:t>
            </a:r>
            <a:endParaRPr lang="en-GB" altLang="zh-CN" smtClean="0"/>
          </a:p>
          <a:p>
            <a:pPr lvl="4"/>
            <a:r>
              <a:rPr lang="zh-CN" altLang="en-GB" smtClean="0"/>
              <a:t>第六大纲级别</a:t>
            </a:r>
            <a:endParaRPr lang="en-GB" altLang="zh-CN" smtClean="0"/>
          </a:p>
          <a:p>
            <a:pPr lvl="4"/>
            <a:r>
              <a:rPr lang="zh-CN" altLang="en-GB" smtClean="0"/>
              <a:t>第七大纲级别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33425" y="731838"/>
            <a:ext cx="779938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GB" smtClean="0"/>
              <a:t>单击鼠标编辑标题文字格式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461125"/>
            <a:ext cx="2132013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200">
                <a:solidFill>
                  <a:srgbClr val="1734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b="1" smtClean="0">
                <a:ea typeface="宋体" pitchFamily="2" charset="-122"/>
              </a:rPr>
              <a:t>www.5retc.com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5867400" y="6477000"/>
            <a:ext cx="2894013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200">
                <a:solidFill>
                  <a:srgbClr val="1734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b="1" smtClean="0">
                <a:ea typeface="宋体" pitchFamily="2" charset="-122"/>
              </a:rPr>
              <a:t>www.chinasofti.com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124200" y="6477000"/>
            <a:ext cx="2132013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 sz="1200">
                <a:solidFill>
                  <a:srgbClr val="1734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</a:pPr>
            <a:fld id="{5D8757ED-081B-412A-AB41-3072CF43C371}" type="slidenum">
              <a:rPr lang="en-US" b="1" smtClean="0">
                <a:ea typeface="宋体" pitchFamily="2" charset="-122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‹#›</a:t>
            </a:fld>
            <a:endParaRPr lang="en-US" b="1" smtClean="0">
              <a:ea typeface="宋体" pitchFamily="2" charset="-122"/>
            </a:endParaRPr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8738"/>
            <a:ext cx="628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43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FFFFFF"/>
          </a:solidFill>
          <a:latin typeface="微软雅黑" charset="0"/>
          <a:ea typeface="微软雅黑" charset="0"/>
          <a:cs typeface="微软雅黑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FFFFFF"/>
          </a:solidFill>
          <a:latin typeface="微软雅黑" charset="0"/>
          <a:ea typeface="微软雅黑" charset="0"/>
          <a:cs typeface="微软雅黑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FFFFFF"/>
          </a:solidFill>
          <a:latin typeface="微软雅黑" charset="0"/>
          <a:ea typeface="微软雅黑" charset="0"/>
          <a:cs typeface="微软雅黑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800" b="1">
          <a:solidFill>
            <a:srgbClr val="FFFFFF"/>
          </a:solidFill>
          <a:latin typeface="微软雅黑" charset="0"/>
          <a:ea typeface="微软雅黑" charset="0"/>
          <a:cs typeface="微软雅黑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FFFFFF"/>
          </a:solidFill>
          <a:latin typeface="微软雅黑" charset="0"/>
          <a:ea typeface="微软雅黑" charset="0"/>
          <a:cs typeface="微软雅黑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FFFFFF"/>
          </a:solidFill>
          <a:latin typeface="微软雅黑" charset="0"/>
          <a:ea typeface="微软雅黑" charset="0"/>
          <a:cs typeface="微软雅黑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FFFFFF"/>
          </a:solidFill>
          <a:latin typeface="微软雅黑" charset="0"/>
          <a:ea typeface="微软雅黑" charset="0"/>
          <a:cs typeface="微软雅黑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b="1">
          <a:solidFill>
            <a:srgbClr val="FFFFFF"/>
          </a:solidFill>
          <a:latin typeface="微软雅黑" charset="0"/>
          <a:ea typeface="微软雅黑" charset="0"/>
          <a:cs typeface="微软雅黑" charset="0"/>
        </a:defRPr>
      </a:lvl9pPr>
    </p:titleStyle>
    <p:bodyStyle>
      <a:lvl1pPr marL="342900" indent="-34290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kumimoji="1" sz="2800">
          <a:solidFill>
            <a:srgbClr val="17347D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kumimoji="1" sz="2400">
          <a:solidFill>
            <a:srgbClr val="17347D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kumimoji="1" sz="2000">
          <a:solidFill>
            <a:srgbClr val="17347D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kumimoji="1" sz="2000">
          <a:solidFill>
            <a:srgbClr val="17347D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kumimoji="1" sz="2000">
          <a:solidFill>
            <a:srgbClr val="17347D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17347D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17347D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17347D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17347D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 additive="repl"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1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桌面\p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661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Administrator\桌面\lov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24136"/>
            <a:ext cx="9092444" cy="4437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h5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908720"/>
            <a:ext cx="5688632" cy="49078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u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404664"/>
            <a:ext cx="7743489" cy="5805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Administrator\桌面\wapsin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1848359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 descr="C:\Documents and Settings\Administrator\桌面\youkuForMobi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"/>
            <a:ext cx="386409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游戏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460" y="548680"/>
            <a:ext cx="3311459" cy="5922935"/>
          </a:xfrm>
          <a:prstGeom prst="rect">
            <a:avLst/>
          </a:prstGeom>
          <a:noFill/>
        </p:spPr>
      </p:pic>
      <p:pic>
        <p:nvPicPr>
          <p:cNvPr id="5" name="Picture 3" descr="C:\Documents and Settings\Administrator\桌面\围住神经猫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548680"/>
            <a:ext cx="3672408" cy="58103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 descr="C:\Documents and Settings\Administrator\桌面\cocos2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2085"/>
            <a:ext cx="9144000" cy="5105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C:\Documents and Settings\Administrator\桌面\unityGa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8175"/>
            <a:ext cx="9144000" cy="51449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Administrator\桌面\Un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5112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2015030311020992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36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C:\Documents and Settings\Administrator\桌面\hc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4809"/>
            <a:ext cx="7631394" cy="65245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Documents and Settings\Administrator\桌面\c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040" y="404664"/>
            <a:ext cx="8388424" cy="61933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Administrator\桌面\dreamwea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489" y="67096"/>
            <a:ext cx="6790903" cy="67909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457200" y="1419225"/>
            <a:ext cx="82296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22263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1100" b="1"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altLang="zh-CN" sz="2800" b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sz="2800" b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457200" eaLnBrk="1" fontAlgn="base" hangingPunct="1">
              <a:spcBef>
                <a:spcPts val="700"/>
              </a:spcBef>
              <a:spcAft>
                <a:spcPct val="0"/>
              </a:spcAft>
              <a:buSzPct val="100000"/>
            </a:pPr>
            <a:endParaRPr lang="en-US" sz="2800" b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2063750"/>
            <a:ext cx="731520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285750" y="1501775"/>
            <a:ext cx="8583613" cy="495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</a:rPr>
              <a:t>team leader</a:t>
            </a:r>
            <a:endParaRPr lang="zh-CN" altLang="en-US" sz="2400" dirty="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400" dirty="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队名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队标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口号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>
                <a:solidFill>
                  <a:srgbClr val="000000"/>
                </a:solidFill>
              </a:rPr>
              <a:t>期望</a:t>
            </a:r>
            <a:r>
              <a:rPr lang="zh-CN" altLang="en-US" sz="2400" dirty="0" smtClean="0">
                <a:solidFill>
                  <a:srgbClr val="000000"/>
                </a:solidFill>
              </a:rPr>
              <a:t>薪资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产品经理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SzPct val="100000"/>
              <a:buFont typeface="Wingdings" pitchFamily="2" charset="2"/>
              <a:buChar char="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</a:rPr>
              <a:t>技术总监 </a:t>
            </a:r>
            <a:r>
              <a:rPr lang="en-US" sz="2400" dirty="0" smtClean="0">
                <a:solidFill>
                  <a:srgbClr val="00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21873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 additive="repl">
                                        <p:cTn id="7" dur="20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1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9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23" dur="500"/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27" dur="500"/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31" dur="500"/>
                                        <p:tgtEl>
                                          <p:spTgt spid="348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35" dur="500"/>
                                        <p:tgtEl>
                                          <p:spTgt spid="348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467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98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" y="0"/>
            <a:ext cx="9144000" cy="6858000"/>
          </a:xfrm>
          <a:prstGeom prst="rect">
            <a:avLst/>
          </a:prstGeom>
          <a:noFill/>
          <a:ln w="9525" cap="flat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97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 additive="repl"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196752"/>
            <a:ext cx="9040813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9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82" y="0"/>
            <a:ext cx="9163882" cy="678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5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-.1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IMG_186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8263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IMG_191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2700"/>
            <a:ext cx="3989387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IMG_202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543"/>
            <a:ext cx="6500509" cy="36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0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6" y="76050"/>
            <a:ext cx="9144000" cy="675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-.1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68" y="-1"/>
            <a:ext cx="9156468" cy="690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1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 additive="repl">
                                        <p:cTn id="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" calcmode="lin" valueType="num">
                                      <p:cBhvr additive="repl">
                                        <p:cTn id="8" dur="500" decel="50000" autoRev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 additive="repl">
                                        <p:cTn id="9" dur="500" decel="100000" autoRev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500" decel="100000" autoRev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">
  <a:themeElements>
    <a:clrScheme name="Office 主题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主题">
      <a:majorFont>
        <a:latin typeface="微软雅黑"/>
        <a:ea typeface="微软雅黑"/>
        <a:cs typeface="微软雅黑"/>
      </a:majorFont>
      <a:minorFont>
        <a:latin typeface="微软雅黑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1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1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28</Words>
  <Application>Microsoft Office PowerPoint</Application>
  <PresentationFormat>全屏显示(4:3)</PresentationFormat>
  <Paragraphs>24</Paragraphs>
  <Slides>23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user</cp:lastModifiedBy>
  <cp:revision>40</cp:revision>
  <dcterms:created xsi:type="dcterms:W3CDTF">2015-08-22T02:21:47Z</dcterms:created>
  <dcterms:modified xsi:type="dcterms:W3CDTF">2015-09-05T13:10:14Z</dcterms:modified>
</cp:coreProperties>
</file>